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room: how many of you reread a chapter and felt sure you knew it, then went blank in the exam? Tell them today's session explains why that happens and what research says works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objectives aloud. Point out that these methods apply to any subject, from Class 7 maths to UPSC polity, because they are about how memory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can you recognise a friend's phone number when you see it? Can you write it down from memory? That gap is the illusion of knowing. A common misconception is that a lesson that feels easy has been learned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comes from Dunlosky and colleagues' review of ten techniques in Psychological Science in the Public Interest. Elaborative interrogation, self-explanation and interleaving were rated moderate. Ask: which of these do you use most often?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blank-page recall: give everyone two minutes to write what they remember from the last slide. Ask: did that feel harder than rereading? That effort is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experiment, the self-testing group read the passage about 3.4 times and the re-reading group about 14.2 times, yet the testers remembered more a week later. Ask: why might cramming feel effective the night before a test?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Sketch a forgetting curve that drops steeply and then levels off, the pattern first described by Hermann Ebbinghaus. Ask: when would a review be most useful, just after class or a few days later? A few days later, when recall takes effort.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rule comes from a large study by Cepeda and colleagues (2008), summarised in the Dunlosky review. Ask students to work out the gap for an exam 60 days away: 6 to 12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these ideas are not a new trend: the Dunlosky review describes more than 100 years of research on practice testing. Ask: why might schools still rely mostly on rereading and notes?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gaps of three to six days follow the 10–20% rule for a 30-day exam. Ask students to draft the same plan for one chapter of their own. A common mistake is to reread on review days instead of testing.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convert one passive habit into an active one, for example turning highlights into questions. Passive methods feel smoother, which is why they are so popular.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one bad card (a whole paragraph) and one good card (a single question). Ask: why does answering before flipping matter? Flipping first turns recall back into rereading.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maths, interleaving means mixing questions from several chapters instead of doing twenty of one kind. Ask: why might mixed practice feel harder but help in an exam? You must first decide which method a question needs.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Reassure students that forgetting a card is normal and useful feedback. Ask each student to name one obstacle they expect and one fix they will try this week.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C, writing everything you remember with the book closed. The other three are passive review. Take a show of hands before revealing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every student to write three recall questions on today's session and answer them tomorrow without notes. Then take the five-question quiz on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B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949A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6355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54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learnbyslides.com · CC BY-NC 4.0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949A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FF7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SLIDES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731520" y="1737360"/>
            <a:ext cx="10698480" cy="2011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Study Effectively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731520" y="3840480"/>
            <a:ext cx="10241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recall and spaced repetition: what the research says and how to use it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31520" y="5120640"/>
            <a:ext cx="146304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session you can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rereading feels useful but fades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active recall in every study session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your reviews to match your exam date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flashcards and self-tests that work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techniques by the strength of evidence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illusion of knowing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Rereading makes text feel familiar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Familiar is not the same as able to recall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Restudying raised confidence more than long-term recall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 ask you to produce answers, not recognise them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major review found (2013)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utility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testing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(spaced) practice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utility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Rereading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Highlighting and underlining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Summarisation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 mnemonic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active recall?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Pulling information out of memory without looking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retrieval practice or practice testing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Self-quizzes, flashcards, past papers, blank-page recall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stakes: the aim is learning, not a grade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check your answers afterwards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testing effect in one study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3291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FF7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61%</a:t>
            </a:r>
            <a:endParaRPr lang="en-US" sz="9600" dirty="0"/>
          </a:p>
        </p:txBody>
      </p:sp>
      <p:sp>
        <p:nvSpPr>
          <p:cNvPr id="5" name="Text 2"/>
          <p:cNvSpPr/>
          <p:nvPr/>
        </p:nvSpPr>
        <p:spPr>
          <a:xfrm>
            <a:off x="4114800" y="192024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after one week for students who tested themselves (40% if they re-read)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731520" y="3657600"/>
            <a:ext cx="10698480" cy="23774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Roediger and Karpicke, Psychological Science, 2006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Tested after five minutes, re-reading looked better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Forgetting, and why spacing helps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fades fastest soon after learning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spaced review brings the memory back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Cramming helps tomorrow's test, not next month's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Spacing benefits are often larger on delayed tests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10–20% spacing rule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 between reviews ≈ 10–20% of how long you must remember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for 1 week: review 12–24 hours apart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for 5 years: review 6–12 months apart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in 30 days: review every 3–6 days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century of research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1906: Thorndike advises active recall over rereading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1909: Abbott's early study of practice testing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2006: Roediger and Karpicke show the testing effect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2008: Cepeda and colleagues map ideal spacing gaps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2013: Dunlosky review rates testing and spacing highest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411480"/>
            <a:ext cx="2011680" cy="457200"/>
          </a:xfrm>
          <a:prstGeom prst="rect">
            <a:avLst/>
          </a:prstGeom>
          <a:solidFill>
            <a:srgbClr val="FF7A59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731520" y="9601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Ananya's 30-day plan for one chapter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731520" y="2011680"/>
            <a:ext cx="109728" cy="393192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2011680"/>
            <a:ext cx="10332720" cy="3931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1: learn it, then close the book and recall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4: answer ten questions from memory, then check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9: redo the missed questions; redraw diagrams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15, 21 and 27: timed past-paper sections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 or active study?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Rereading the chapter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Highlighting key lines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Watching the lecture again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Blank-page recall of the chapter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Answering past-paper questions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Self-testing with flashcards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Explaining a step aloud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Flashcards that actually work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question per card, with a short answer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or write the answer before flipping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practising missed cards until you get them right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such as Anki can schedule spaced reviews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cards and a calendar work too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extras: explain, ask why, mix it up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Self-explanation: explain each step in your own words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Elaborative interrogation: ask why a fact is true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Interleaving: mix different problem types in one session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Rated moderate utility: helpful, with less evidence so far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obstacles and fixes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feels hard: that effort is part of learning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answers happen: check and correct right away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get skipped: put them in a calendar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Short, regular sessions suit spacing better than marathons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3657600" cy="548640"/>
          </a:xfrm>
          <a:prstGeom prst="rect">
            <a:avLst/>
          </a:prstGeom>
          <a:solidFill>
            <a:srgbClr val="FF7A59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check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731520" y="1280160"/>
            <a:ext cx="10698480" cy="1371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study method is an example of active recall?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31520" y="292608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Highlighting key terms in the chapter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217920" y="292608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Rereading your notes three times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31520" y="438912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Writing all you remember, book closed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217920" y="438912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Listening to a recorded lecture again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Familiar is not the same as remembered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yourself: practice testing is rated high utility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reviews at 10–20% of your retention goal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rereading and highlighting for retrieval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answers and revisit what you got wrong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LearnBySlides (learnbyslides.com)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Effectively: Spaced Repetition and Active Recall</dc:title>
  <dc:subject>Research-based slides on studying smarter: why rereading and highlighting fade, how self-testing and spaced reviews work, the 10–20% spacing rule, and a 30-day exam plan, with notes and a quiz.</dc:subject>
  <dc:creator>LearnBySlides</dc:creator>
  <cp:lastModifiedBy>LearnBySlides</cp:lastModifiedBy>
  <cp:revision>1</cp:revision>
  <dcterms:created xsi:type="dcterms:W3CDTF">2026-09-30T08:41:34Z</dcterms:created>
  <dcterms:modified xsi:type="dcterms:W3CDTF">2026-09-30T08:41:34Z</dcterms:modified>
</cp:coreProperties>
</file>