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which floor is below the ground floor in a mall, and what number would you give it? Collect answers such as B1 or minus one. Tell students that today we learn how such numbers behave when we add, subtract, multiply and divide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is a five-question quiz at the end, so they should note one rule from each part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list on the board with dots on both sides to show it never ends. Ask: is −0 different from 0? A common mistake is to think fractions such as −½ are integers; they are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for one more situation where a negative number makes sense, such as a loss in a shop. Point out that every example has a natural zero: ground floor, freezing point, no money owed, sea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number line from −6 to 6. Ask: which is colder, −2 °C or −5 °C? Many students say −2 is smaller because 2 is smaller than 5; the temperature question fixes this misconception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it out with a vertical number line drawn like a lift shaft. Ask a student to start at floor 2 and press minus 3. Stress that adding a negative number gives a smaller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means the value without its sign (the absolute value). Ask students to copy both rules into a box in their notebooks. Check with the number line: from −8, move 5 steps right and you land 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the phrase: subtracting means adding the opposite. Ask: why does 5 − (−3) give more than 5? Taking away a debt of 3 leaves you better off by 3. The temperature change is final minus initial.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table on the board and let students predict the next line before you write it. Ask: what is (−2) × (−4)? The pattern gives 8. A frequent mistake is to use the addition rule, giving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 same rules work for division because division undoes multiplication. Ask: what is the sign of (−2) × (−3) × (−4)? Three negatives give a negative answer, −24.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each division into a missing-number multiplication. Ask: what is 0 ÷ (−5)? It is 0. Then ask why (−5) ÷ 0 has no answer: no number times 0 gives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NCERT Class 7 textbook quotes Brahmagupta's Brahmasphutasiddhanta, written in 628 CE. Ask students to restate his rule for a debt times a fortune; the answer is a debt, a negative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 each property with small numbers on the board, such as (−2) + 5 and 5 + (−2). Ask students to find one example that shows subtraction is not associative, for instance (8 − 5) − 2 and 8 − (5 − 2).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both sides of the distributive example give −2. Ask: how does the property help with 99 × (−5)? Write it as 100 × (−5) − 1 × (−5) = −500 + 5 = −495.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Indian entrance exams use negative marking, so this example feels real. Ask: how many marks would Priya lose if she guessed 10 more questions wrongly? Each wrong answer adds −1, so 10 × (−1) =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−6 °C. The change is 4 × (−3) = −12, and 6 + (−12) = −6. Students who pick −12 °C forgot the starting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rule per bullet with a quick oral example. Then move to the five-question quiz on the page and set practice from the textbook exercise on integer operations.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Integers</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Class 7 Maths · Number line, the four operations and key properties</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Show and compare integers on a number line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Add and subtract integers without sign errors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Multiply and divide integers using sign rules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Use the properties of integer operations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Solve problems on lifts, temperature and money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What are integers?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Integers: …, −3, −2, −1, 0, 1, 2, 3, …</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Positive integers are greater than 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Negative integers are less than 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Zero is neither positive nor negative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2.5 and ½ are not integers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Integers in daily life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Lift: ground floor is 0, first basement is −1</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Temperature: 5 °C below zero is −5 °C</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Money: a debt of ₹200 is −200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Height: 50 m below sea level is −50 m</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Comparing integers on a number line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Values increase as you move right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−2 &gt; −5, because −2 lies to the right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Every negative integer is less than 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Every positive integer is greater than every negative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Adding integers: think of a lift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Add a positive: move up, to the right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Add a negative: move down, to the left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Floor 2 + (−3) = −1, one level below ground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(−4) + (−3) = −7 and 6 + (−8) = −2</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Two rules for adding integers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Same signs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Add the sizes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Keep the common sign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(−4) + (−3) = −7</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5 + 2 = 7</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Different signs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Subtract the smaller size from the larger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Keep the sign of the larger size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(−8) + 5 = −3</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9 + (−4) = 5</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Subtracting integers: add the opposite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additive inverse of 7 is −7, and of −7 is 7</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 b means a + (inverse of b)</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5 − (−3) = 5 + 3 = 8</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(−2) − 4 = (−2) + (−4) = −6</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From 3 °C to −4 °C: (−4) − 3 = −7 °C change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Multiplying integers: spot the pattern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3 × (−4) = −12 and 2 × (−4) = −8</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 × (−4) = −4 and 0 × (−4) = 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Each step adds 4, so (−1) × (−4) = 4</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negative multiplier reverses the direction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Sign rules for × and ÷</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Same signs: positive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 × (+) = (+)</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 × (−) = (+)</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(−6) × (−5) = 30</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(−100) ÷ (−4) = 25</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Different signs: negative</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 × (−) = (−)</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 × (+) = (−)</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7 × (−3) = −21</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(−100) ÷ 25 = −4</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Dividing integers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Division undoes multiplication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(−100) ÷ 25 asks: 25 × ? = −100, so −4</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(−48) ÷ 6 = −8 and (−48) ÷ (−6) = 8</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Division by zero is not defined</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An Indian first in mathematics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Calibri" pitchFamily="34" charset="0"/>
                <a:ea typeface="Calibri" pitchFamily="34" charset="-122"/>
                <a:cs typeface="Calibri" pitchFamily="34" charset="-120"/>
              </a:rPr>
              <a:t>628</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Calibri" pitchFamily="34" charset="0"/>
                <a:ea typeface="Calibri" pitchFamily="34" charset="-122"/>
                <a:cs typeface="Calibri" pitchFamily="34" charset="-120"/>
              </a:rPr>
              <a:t>CE: Brahmagupta wrote rules for multiplying and dividing negatives</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He called positive numbers fortunes and negative numbers debts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Product of two debts is a fortune: (−) × (−) = (+)</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Properties of integer operations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Closure: +, − and × of integers give an integer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Not closed under ÷: (−7) ÷ 2 = −3.5</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Commutative: order does not change + or ×</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Associative: grouping does not change + or ×</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Subtraction is neither: 5 − 3 ≠ 3 − 5</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Distributive property and identities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 (b + c) = a × b + a × c</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(−2) × (4 + (−3)) = −8 + 6 = −2</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0 is the additive identity: a + 0 = a</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 is the multiplicative identity: a × 1 = a</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Negative marking in a test</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test gives +4 per correct answer and −1 per wrong one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Priya answers 18 correctly and 7 wrongly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Marks = 18 × 4 + 7 × (−1)</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 72 + (−7) = 65 marks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A cold-storage room is at 6 °C. It is cooled by 3 °C every hour. What is its temperature after 4 hours?</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−12 °C</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−6 °C</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6 °C</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18 °C</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Integers are whole numbers, their negatives and zero</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On a number line, values increase to the right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To subtract, add the opposite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 and ÷: same signs positive, different signs negative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 and × are commutative and associative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Integers: Class 7 Maths Lesson Slides</dc:title>
  <dc:subject>Ready-to-teach Class 7 slides on integers: the number line, adding and subtracting, sign rules for multiplying and dividing, and key properties, with lifts, temperatures, money, speaker notes and a quiz.</dc:subject>
  <dc:creator>LearnBySlides</dc:creator>
  <cp:lastModifiedBy>LearnBySlides</cp:lastModifiedBy>
  <cp:revision>1</cp:revision>
  <dcterms:created xsi:type="dcterms:W3CDTF">2026-09-30T08:44:21Z</dcterms:created>
  <dcterms:modified xsi:type="dcterms:W3CDTF">2026-09-30T08:44:21Z</dcterms:modified>
</cp:coreProperties>
</file>