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how can we tell that something is alive? Collect answers such as movement, growth and breathing, then say that today we look at the processes that keep every living thing alive, even when it seems to be doing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there will be a five-question quiz at the end, so they should note one key idea from each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maintenance never stops: cells are repaired and replaced even while we sleep. Ask a student to name the four processes back to you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Autotroph means self-feeder. Ask for examples of heterotrophic nutrition in daily life: a cow grazing, bread mould growing, a tapeworm living inside a host.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infographic to walk through the steps. Write the balanced equation on the board: 6CO2 + 6H2O + light → C6H12O6 + 6O2. Point out that CO2 enters through the stomata.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a bite of chapati through the alimentary canal. Mention the liver (bile) and pancreas (pancreatic juice) as helpers that pour secretions into the small intestine.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start by breaking glucose into pyruvate in the cytoplasm. Aerobic respiration continues in the mitochondria. Link muscle cramps after a sprint to lactic acid build-up.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Clarify that breathing is the physical movement of air, while respiration is the chemical release of energy in cells. Many students confuse the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double circulation: blood passes through the heart twice in one full circuit, once to the lungs and once to the body. This keeps oxygenated and deoxygenated blood separate.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Mammals and birds need a lot of energy to keep a constant body temperature, so separating oxygenated blood from deoxygenated blood matters. Compare with the three-chambered heart of frogs.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Transpiration, the loss of water vapour from leaves, creates a suction that pulls water up. Moving food in the phloem is called translocation.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simple nephron: Bowman's capsule, the tubule and the collecting duct. Mention dialysis as an artificial kidney used when kidneys fail.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familiar situation: a student playing cricket on a hot afternoon. Ask the class to name which life process is at work for each bullet.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arteries. Take a show of hands before revealing the answer. Remind students that nephrons are not blood vessels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with a one-line summary per process, then move to the five-question quiz on the page. Set homework: draw and label the human heart.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Calibri" pitchFamily="34" charset="0"/>
                <a:ea typeface="Calibri" pitchFamily="34" charset="-122"/>
                <a:cs typeface="Calibri" pitchFamily="34" charset="-120"/>
              </a:rPr>
              <a:t>learnbyslides.com · CC BY-NC 4.0</a:t>
            </a:r>
            <a:endParaRPr lang="en-US" sz="11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949AB"/>
        </a:solidFill>
      </p:bgPr>
    </p:bg>
    <p:spTree>
      <p:nvGrpSpPr>
        <p:cNvPr id="1" name=""/>
        <p:cNvGrpSpPr/>
        <p:nvPr/>
      </p:nvGrpSpPr>
      <p:grpSpPr>
        <a:xfrm>
          <a:off x="0" y="0"/>
          <a:ext cx="0" cy="0"/>
          <a:chOff x="0" y="0"/>
          <a:chExt cx="0" cy="0"/>
        </a:xfrm>
      </p:grpSpPr>
      <p:sp>
        <p:nvSpPr>
          <p:cNvPr id="3" name="Text 0"/>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Calibri" pitchFamily="34" charset="0"/>
                <a:ea typeface="Calibri" pitchFamily="34" charset="-122"/>
                <a:cs typeface="Calibri" pitchFamily="34" charset="-120"/>
              </a:rPr>
              <a:t>LESSON SLIDES</a:t>
            </a:r>
            <a:endParaRPr lang="en-US" sz="1600" dirty="0"/>
          </a:p>
        </p:txBody>
      </p:sp>
      <p:sp>
        <p:nvSpPr>
          <p:cNvPr id="4" name="Text 1"/>
          <p:cNvSpPr/>
          <p:nvPr/>
        </p:nvSpPr>
        <p:spPr>
          <a:xfrm>
            <a:off x="731520" y="1737360"/>
            <a:ext cx="10698480" cy="2011680"/>
          </a:xfrm>
          <a:prstGeom prst="rect">
            <a:avLst/>
          </a:prstGeom>
          <a:noFill/>
          <a:ln/>
        </p:spPr>
        <p:txBody>
          <a:bodyPr wrap="square" rtlCol="0" anchor="t">
            <a:normAutofit/>
          </a:bodyPr>
          <a:lstStyle/>
          <a:p>
            <a:pPr indent="0" marL="0">
              <a:buNone/>
            </a:pPr>
            <a:r>
              <a:rPr lang="en-US" sz="5400" b="1" dirty="0">
                <a:solidFill>
                  <a:srgbClr val="FFFFFF"/>
                </a:solidFill>
                <a:latin typeface="Calibri" pitchFamily="34" charset="0"/>
                <a:ea typeface="Calibri" pitchFamily="34" charset="-122"/>
                <a:cs typeface="Calibri" pitchFamily="34" charset="-120"/>
              </a:rPr>
              <a:t>Life Processes</a:t>
            </a:r>
            <a:endParaRPr lang="en-US" sz="5400" dirty="0"/>
          </a:p>
        </p:txBody>
      </p:sp>
      <p:sp>
        <p:nvSpPr>
          <p:cNvPr id="5" name="Text 2"/>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Calibri" pitchFamily="34" charset="0"/>
                <a:ea typeface="Calibri" pitchFamily="34" charset="-122"/>
                <a:cs typeface="Calibri" pitchFamily="34" charset="-120"/>
              </a:rPr>
              <a:t>CBSE Class 10 Science · Nutrition, respiration, transportation and excretion</a:t>
            </a:r>
            <a:endParaRPr lang="en-US" sz="2200" dirty="0"/>
          </a:p>
        </p:txBody>
      </p:sp>
      <p:sp>
        <p:nvSpPr>
          <p:cNvPr id="6" name="Shape 3"/>
          <p:cNvSpPr/>
          <p:nvPr/>
        </p:nvSpPr>
        <p:spPr>
          <a:xfrm>
            <a:off x="731520" y="5120640"/>
            <a:ext cx="1463040" cy="91440"/>
          </a:xfrm>
          <a:prstGeom prst="rect">
            <a:avLst/>
          </a:prstGeom>
          <a:solidFill>
            <a:srgbClr val="FF7A59"/>
          </a:solidFill>
          <a:ln w="12700">
            <a:solidFill>
              <a:srgbClr val="FF7A59"/>
            </a:solidFill>
            <a:prstDash val="solid"/>
          </a:ln>
        </p:spPr>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Define life processes and why organisms need them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Compare autotrophic and heterotrophic nutrition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Explain aerobic and anaerobic respiration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Describe transport in humans and plants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Explain how kidneys filter blood</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What are life processes?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Processes that maintain a living body, even during sleep</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Repairing and maintaining cells needs a steady supply of energy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Energy comes from food broken down inside the body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Four core processes: nutrition, respiration, transportation, excretion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Two ways to get food</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Autotrophic</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Make their own food from simple substances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Use carbon dioxide, water and sunlight</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Examples: green plants, some bacteria</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Heterotrophic</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Take in food made by other organisms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Break complex food into simpler molecules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Examples: animals, fungi, most bacteria</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Photosynthesis: how plants make food</a:t>
            </a:r>
            <a:endParaRPr lang="en-US" sz="3400" dirty="0"/>
          </a:p>
        </p:txBody>
      </p:sp>
      <p:sp>
        <p:nvSpPr>
          <p:cNvPr id="4" name="Text 1"/>
          <p:cNvSpPr/>
          <p:nvPr/>
        </p:nvSpPr>
        <p:spPr>
          <a:xfrm>
            <a:off x="731520" y="1645920"/>
            <a:ext cx="512064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Chlorophyll absorbs light energy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Light splits water and releases oxygen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Carbon dioxide is fixed into glucose</a:t>
            </a:r>
            <a:endParaRPr lang="en-US" sz="2200" dirty="0"/>
          </a:p>
        </p:txBody>
      </p:sp>
      <p:pic>
        <p:nvPicPr>
          <p:cNvPr id="5" name="Image 0" descr="preencoded.png">    </p:cNvPr>
          <p:cNvPicPr>
            <a:picLocks noChangeAspect="1"/>
          </p:cNvPicPr>
          <p:nvPr/>
        </p:nvPicPr>
        <p:blipFill>
          <a:blip r:embed="rId1"/>
          <a:srcRect l="0" r="0" t="0" b="0"/>
          <a:stretch/>
        </p:blipFill>
        <p:spPr>
          <a:xfrm>
            <a:off x="6217920" y="1554480"/>
            <a:ext cx="5212080" cy="4572000"/>
          </a:xfrm>
          <a:prstGeom prst="rect">
            <a:avLst/>
          </a:prstGeom>
        </p:spPr>
      </p:pic>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Nutrition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Mouth: teeth chew food; saliva starts breaking down starch</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Stomach: acid and pepsin begin digesting proteins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Small intestine: digestion is completed; villi absorb nutrients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Large intestine: absorbs water; waste is removed</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Respiration: releasing energy from food</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Aerobic</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Uses oxygen</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Glucose is broken down fully</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Products: carbon dioxide and water</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Releases much more energy</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Anaerobic</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No oxygen</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Yeast makes ethanol and carbon dioxide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Tired muscles make lactic acid</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Releases less energy</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Breathing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Air enters through the nostrils and passes down the trachea</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Bronchi branch into bronchioles ending in alveoli</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Alveoli have thin walls and a rich blood supply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Oxygen diffuses into blood; carbon dioxide diffuses out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Transportation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 heart has four chambers and pumps blood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Arteries carry blood away from the heart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Veins carry blood back to the heart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Capillaries exchange materials with cells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The heart never rests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Calibri" pitchFamily="34" charset="0"/>
                <a:ea typeface="Calibri" pitchFamily="34" charset="-122"/>
                <a:cs typeface="Calibri" pitchFamily="34" charset="-120"/>
              </a:rPr>
              <a:t>4</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Calibri" pitchFamily="34" charset="0"/>
                <a:ea typeface="Calibri" pitchFamily="34" charset="-122"/>
                <a:cs typeface="Calibri" pitchFamily="34" charset="-120"/>
              </a:rPr>
              <a:t>chambers keep oxygen-rich and oxygen-poor blood apart</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Right side pumps blood to the lungs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Left side pumps blood to the whole body</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Transport in plants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Xylem</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Carries water and minerals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Moves upward from roots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Pulled up by transpiration</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Phloem</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Carries food such as sucrose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Moves up or down as needed</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Uses energy from ATP</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Excretion in humans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Kidneys filter waste such as urea from blood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Each kidney has about a million filtering units called nephrons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Useful substances like glucose are reabsorbed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Urine flows to the bladder through the ureters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Real-life example: a cricket match</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Breakfast is digested and glucose absorbed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Breathing speeds up to supply oxygen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Heart rate rises to move blood faster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Sweat and urine remove waste and extra water</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31520" y="502920"/>
            <a:ext cx="3657600" cy="548640"/>
          </a:xfrm>
          <a:prstGeom prst="rect">
            <a:avLst/>
          </a:prstGeom>
          <a:solidFill>
            <a:srgbClr val="FF7A59"/>
          </a:solidFill>
          <a:ln/>
        </p:spPr>
        <p:txBody>
          <a:bodyPr wrap="square" rtlCol="0" anchor="ctr"/>
          <a:lstStyle/>
          <a:p>
            <a:pPr algn="ctr" indent="0" marL="0">
              <a:buNone/>
            </a:pPr>
            <a:r>
              <a:rPr lang="en-US" sz="1800" b="1" dirty="0">
                <a:solidFill>
                  <a:srgbClr val="3A1206"/>
                </a:solidFill>
                <a:latin typeface="Calibri" pitchFamily="34" charset="0"/>
                <a:ea typeface="Calibri" pitchFamily="34" charset="-122"/>
                <a:cs typeface="Calibri"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Calibri" pitchFamily="34" charset="0"/>
                <a:ea typeface="Calibri" pitchFamily="34" charset="-122"/>
                <a:cs typeface="Calibri" pitchFamily="34" charset="-120"/>
              </a:rPr>
              <a:t>Which blood vessels carry blood away from the heart?</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A.  Veins</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B.  Arteries</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C.  Capillaries</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D.  Nephrons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Life processes keep organisms alive and maintained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Nutrition supplies the raw materials and energy source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Respiration releases energy from glucose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Transport moves materials around the body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Excretion removes harmful waste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 Processes: Class 10 Science Lesson Slides</dc:title>
  <dc:subject>A ready-to-teach deck on the four life processes in CBSE Class 10 Science: nutrition, respiration, transportation and excretion, with original diagrams, a 5-question quiz and speaker notes for every slide.</dc:subject>
  <dc:creator>LearnBySlides</dc:creator>
  <cp:lastModifiedBy>LearnBySlides</cp:lastModifiedBy>
  <cp:revision>1</cp:revision>
  <dcterms:created xsi:type="dcterms:W3CDTF">2026-09-30T08:50:12Z</dcterms:created>
  <dcterms:modified xsi:type="dcterms:W3CDTF">2026-09-30T08:50:12Z</dcterms:modified>
</cp:coreProperties>
</file>