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are you moving right now? Most will say no, until someone points out that the Earth is spinning and orbiting the Sun. Use this to show that whether something moves depends on what we compare it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the lesson ends with calculations, so they should keep a notebook ready for the worked examples. Ask which objective they already feel confident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passenger sitting in a moving train is at rest compared with the seat but moving compared with the platform. Ask students to describe the position of the classroom door from their own desk, with a distance and a direction. A common misconception is that rest and motion are absolute.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student who runs one full lap of a school track and stops at the start has covered a distance but has zero displacement. The size of the displacement is never more than the distance. Ask: when are they equal? Only for motion in one direction along a straight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out each line on the board: average speed is 400 m ÷ 200 s and average velocity is 200 m ÷ 200 s. Ask why the two answers differ. The walking back cancels part of the displacement but still adds to the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where 5/18 comes from: 1 km/h is 1000 m in 3600 s. Ask students to convert 36 km/h and 54 km/h; the answers are 10 m/s and 15 m/s. Remind them that velocity has a direction, so it can be negative.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give one example of each from their journey to school. Point out that truly uniform motion is rare in daily life; most real motion is non-uniform, which is why we talk about average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u is the initial velocity and v the final velocity. Braking gives negative acceleration, which is sometimes called retardation. A common misconception is that a fast object must have a large acceleration; a car cruising at a steady 100 km/h in a straight line has zero acceleration.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Sketch three quick graphs and ask students to act out each one by walking. Stress that a graph is not a map of the route; it shows how position changes with time. A steeper slope means a greater velocity.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line rising from 0 to 20 m/s over 20 s and ask for the acceleration (1 m/s²) and the displacement (the triangle's area, 200 m). This graph is used on the next slides to build the kinematic 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how each equation comes from the velocity-time graph: the slope gives the first and the area gives the second. The third is obtained by combining them to remove t. Remind students to pick the equation that contains the three quantities they know and the one they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are chosen for easy arithmetic, not taken from any particular metro line. Ask students to find how far the train travels in the first 10 s; the answer is 50 m, a quarter of the distance in 20 s. Checking with a second equation is a good habit.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 is the size of the deceleration, so the minus sign has been handled. This ignores the driver's reaction time, which adds even more distance, so real stopping distances are longer. Ask students why highways have speed limits and why drivers should keep a safe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cyclist, 2 × (22/7) × 35 m = 220 m per lap, and 220 m ÷ 22 s = 10 m/s. After one full lap the displacement is zero, so the average velocity for the lap is zero. Ask: can an object have constant speed but still be accelerating? Yes, in circular 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displacement. The slope of a velocity-time graph gives acceleration, which is the most common wrong choice. Ask a student to explain the difference between slope and area in their own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write the three kinematic equations from memory and say when they apply. Then move to the five-question quiz. Homework: time a vehicle or a friend over a measured distance and calculate the average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Motion</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Physics · Describing motion in a straight line and in a circle</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Describe position from a reference point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Tell distance apart from displacement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Calculate speed, velocity and acceleration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Read position-time and velocity-time graphs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Use the kinematic equations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Where is it? Position and reference point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Position needs a fixed reference point, called the origin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Give both distance and direction from the origin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An object moves if its position changes with time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Motion depends on the observer's reference point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Distance and displacement</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Distance</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Total length of the path travelled</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Has size only</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Never decreases as the object moves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Unit: metre (m)</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Displacement</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Change in position: final minus initial</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Has size and direction</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Can be zero, even after a long trip</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Unit: metre (m)</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Riya's trip to the shop</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Riya walks 300 m east, then 100 m back west</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Distance = 300 + 100 = 400 m</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Displacement = 200 m east of home</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The trip takes 200 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Average speed = 2 m/s; average velocity = 1 m/s east</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Average speed and average velocity</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Average speed = total distance ÷ time taken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Average velocity = displacement ÷ time taken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SI unit of both: metre per second (m/s)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To convert km/h to m/s, multiply by 5/18</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Example: 72 km/h (about 45 mph) = 20 m/s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Uniform and non-uniform motion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Uniform: equal distances in equal time intervals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Non-uniform: unequal distances in equal time intervals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train cruising at steady speed on a straight track</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bus in city traffic, stopping and starting</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Acceleration: how fast velocity changes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Average acceleration = change in velocity ÷ time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 (v − u) ÷ 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SI unit: metre per second squared (m/s²)</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Negative when velocity is decreasing in the positive direction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change of direction is also a change in velocity</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Position-time graphs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Time on the x-axis, position on the y-axis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Straight sloping line: constant velocity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Slope of the line gives the velocity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Flat line: the object is at rest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Curved line: velocity is changing</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Velocity-time graphs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Time on the x-axis, velocity on the y-axis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Flat line: constant velocity, zero acceleration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Slope of the line gives the acceleration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Area under the graph gives the displacement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Kinematic equations (constant acceleration)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v = u + at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 = ut + ½at²</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v² = u² + 2as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 initial velocity, v final velocity, a acceleration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 displacement, t time; valid only if a is constant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 metro train leaves the station</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Starts from rest: u = 0</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Speeds up at a = 1 m/s² for t = 20 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v = u + at = 20 m/s (72 km/h)</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 = ut + ½at² = ½ × 1 × 20² = 200 m</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Check: v² = u² + 2as gives 400 = 2 × 1 × 200</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Speed and braking distance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When stopping, v = 0, so braking distance s = u² ÷ 2a</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At 20 m/s with 5 m/s² braking: s = 40 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At 40 m/s with the same brakes: s = 160 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Double the speed means four times the braking distance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Uniform circular motion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Motion along a circle at constant speed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Direction of motion changes at every point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So velocity changes: this is accelerated motion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Speed = circumference ÷ time for one round = 2πr ÷ 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Cyclist: 35 m radius, one lap in 22 s, about 10 m/s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On a velocity-time graph, what does the area under the line give?</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Acceleration</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Speed at the end</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Displacement</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Time taken</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Position is measured from a chosen reference point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Displacement has direction; distance does not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Acceleration is the rate of change of velocity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Slopes and areas of graphs describe motion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Three equations link u, v, a, s and 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Motion: Speed, Velocity, Acceleration &amp; Graphs Lesson Slides</dc:title>
  <dc:subject>A ready-to-teach physics lesson for ages 14–15 on motion in a straight line: distance and displacement, speed, velocity, acceleration, position–time and velocity–time graphs, the equations of motion and uniform circular motion.</dc:subject>
  <dc:creator>LearnBySlides</dc:creator>
  <cp:lastModifiedBy>LearnBySlides</cp:lastModifiedBy>
  <cp:revision>1</cp:revision>
  <dcterms:created xsi:type="dcterms:W3CDTF">2026-10-01T06:41:02Z</dcterms:created>
  <dcterms:modified xsi:type="dcterms:W3CDTF">2026-10-01T06:41:02Z</dcterms:modified>
</cp:coreProperties>
</file>